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782C-649E-4463-8EEF-7388C05EC250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A9FF1-DF4F-40B4-83C4-78C5680DD6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63888" y="620688"/>
            <a:ext cx="1584176" cy="504056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Missão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63888" y="1340768"/>
            <a:ext cx="1584176" cy="504056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Valores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63888" y="2132856"/>
            <a:ext cx="1584176" cy="504056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Visão</a:t>
            </a:r>
            <a:endParaRPr lang="pt-BR" b="1" dirty="0"/>
          </a:p>
        </p:txBody>
      </p:sp>
      <p:sp>
        <p:nvSpPr>
          <p:cNvPr id="7" name="Seta para baixo 6"/>
          <p:cNvSpPr/>
          <p:nvPr/>
        </p:nvSpPr>
        <p:spPr>
          <a:xfrm>
            <a:off x="4211960" y="1124744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4211960" y="1844824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4211960" y="2636912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347864" y="2852936"/>
            <a:ext cx="2088232" cy="720080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Diagnóstico Estratégico</a:t>
            </a:r>
            <a:endParaRPr lang="pt-BR" b="1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652120" y="2852936"/>
            <a:ext cx="1656184" cy="576064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Ambiente Externo</a:t>
            </a:r>
            <a:endParaRPr lang="pt-BR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403648" y="2852936"/>
            <a:ext cx="1656184" cy="576064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Ambiente Interno</a:t>
            </a:r>
            <a:endParaRPr lang="pt-BR" b="1" dirty="0"/>
          </a:p>
        </p:txBody>
      </p:sp>
      <p:sp>
        <p:nvSpPr>
          <p:cNvPr id="13" name="Seta para baixo 12"/>
          <p:cNvSpPr/>
          <p:nvPr/>
        </p:nvSpPr>
        <p:spPr>
          <a:xfrm rot="16200000">
            <a:off x="3023828" y="3032956"/>
            <a:ext cx="288032" cy="360040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 rot="5400000">
            <a:off x="5436096" y="3068960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275856" y="3789040"/>
            <a:ext cx="2232248" cy="936104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Objetivos Estratégicos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827584" y="3356992"/>
            <a:ext cx="1512168" cy="432048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Pontos Fortes 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827584" y="3789040"/>
            <a:ext cx="1512168" cy="432048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Pontos </a:t>
            </a:r>
            <a:r>
              <a:rPr lang="pt-BR" sz="1600" b="1" dirty="0" smtClean="0">
                <a:solidFill>
                  <a:srgbClr val="FF0000"/>
                </a:solidFill>
              </a:rPr>
              <a:t>Fracos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228184" y="3356992"/>
            <a:ext cx="1512168" cy="432048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Ameaças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6228184" y="3789040"/>
            <a:ext cx="1512168" cy="432048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Oportunidades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868144" y="4221088"/>
            <a:ext cx="1800200" cy="720080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Indicadores e Metas Estratégicas</a:t>
            </a:r>
            <a:endParaRPr lang="pt-BR" sz="1600" b="1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347864" y="5013176"/>
            <a:ext cx="2016224" cy="720080"/>
          </a:xfrm>
          <a:prstGeom prst="roundRect">
            <a:avLst/>
          </a:prstGeom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Iniciativas Estratégicas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827584" y="4581128"/>
            <a:ext cx="2088232" cy="720080"/>
          </a:xfrm>
          <a:prstGeom prst="round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Mapa Estratégico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3" name="Seta para baixo 22"/>
          <p:cNvSpPr/>
          <p:nvPr/>
        </p:nvSpPr>
        <p:spPr>
          <a:xfrm>
            <a:off x="4211960" y="3573016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baixo 23"/>
          <p:cNvSpPr/>
          <p:nvPr/>
        </p:nvSpPr>
        <p:spPr>
          <a:xfrm>
            <a:off x="4211960" y="4725144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baixo 24"/>
          <p:cNvSpPr/>
          <p:nvPr/>
        </p:nvSpPr>
        <p:spPr>
          <a:xfrm rot="16200000">
            <a:off x="5508104" y="4365104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baixo 25"/>
          <p:cNvSpPr/>
          <p:nvPr/>
        </p:nvSpPr>
        <p:spPr>
          <a:xfrm rot="5400000">
            <a:off x="2987824" y="4797152"/>
            <a:ext cx="288032" cy="288032"/>
          </a:xfrm>
          <a:prstGeom prst="downArrow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pccli</dc:creator>
  <cp:lastModifiedBy>pccli</cp:lastModifiedBy>
  <cp:revision>7</cp:revision>
  <dcterms:created xsi:type="dcterms:W3CDTF">2012-08-22T14:27:35Z</dcterms:created>
  <dcterms:modified xsi:type="dcterms:W3CDTF">2012-08-22T17:32:11Z</dcterms:modified>
</cp:coreProperties>
</file>