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" initials="M" lastIdx="1" clrIdx="0">
    <p:extLst>
      <p:ext uri="{19B8F6BF-5375-455C-9EA6-DF929625EA0E}">
        <p15:presenceInfo xmlns:p15="http://schemas.microsoft.com/office/powerpoint/2012/main" userId="Microsof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31A46-2C7A-44FF-981D-C21659E03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EB15FD-8F96-4565-9E22-E52C914E9E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4B465A-E2B6-4FCE-8165-CF8799CE6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8DDC76-9C84-4B92-8639-5215DB995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11322A-0B20-4375-9AD2-68243FE39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092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AFB4D1-50A6-48DD-AC91-F69558255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135F19C-3547-4E8A-B95B-B9CF0A6A5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E5CFA1-0D14-4CCE-AFF4-B07F9369F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2CFCDE-1F9A-41F6-9944-710E88B3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F6F1FD-F928-4BD4-915A-EDD285AD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078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49D3BA6-E94B-480F-9742-C584D6287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1681F7-EFBE-4CFD-AE7A-07C9B49A4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32180F-A895-4F20-A0D2-8A9A1899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CF195A-8C8A-49C0-8A70-6A0A42DCC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90B904-541B-4AA0-9E7E-171A1E4EB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462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B6AB99-68EE-4777-89A1-5940BEF97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FDEC55-2652-474A-BE84-F5F2F39A6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FF0DDF-C3D7-466C-B2B3-39EF26D89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FA7D07-7C2D-4902-9D0C-6FC0301E3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D00CB1-5BF7-4DFD-9793-D5F0DF1D0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92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1A1697-A17D-4781-AC62-19CA8B460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4966E11-14BB-48D9-9920-3D8E508E7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3DEA95-37C6-4A4C-B658-114EBB8C6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8631B9-6B38-4A63-B128-C29904FEC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522B2E-A9CE-4451-9527-E3F2EE5A4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28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BB745-1018-47C5-98D4-5A94BEC34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DB902D-8800-4A71-A6A4-BD9068C019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AEC3817-0060-44A3-9F35-8DDDD88B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47C25F-FEAD-4324-93EC-2FFFE3EFC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69FED67-8697-4C2D-AB40-1DB7CA3F2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16243C-125A-4117-B12A-1B6287FEC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1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31B533-3B6E-4826-9F92-949AB635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7E932AB-98FE-47F8-8D78-A6D9CDBAE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8F7823A-49C0-49EB-A3EE-A90CF919C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3B7BB73-4515-4770-84C3-8BF9F4CF5F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EBD8EA-8FA5-45E6-AE25-4D30C409F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6A661FB-AE97-4BFE-AF38-2D27EC88F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9FA2965-A57B-4207-9330-FF961DBF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411A115-65A7-4CCD-9C49-C255BD1B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8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FC7C3C-1E86-4CB9-9D41-54642B6D6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3DFE901-8F6A-420A-8E39-11CD5A319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FEB11AE-2B50-4FBB-A2F2-0029A144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034C417-2D02-4C86-B2D7-C3ABDE80A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9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CA9FE96-BC63-4F23-94C9-235971BD6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849565A-33C6-4F6C-87F9-0C30C5090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E44AED1-5581-4C42-96E3-568EA2F2C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BAD2F-7978-4E53-9849-E2247423B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1F53AC-47DF-4191-9E87-158A1086A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BA8E8D6-4166-4715-83E3-68F2F3FC2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BA7C8EE-AD41-4520-B108-C49A412E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5E521E-6C43-486B-9AC8-30CC3C3D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D06208C-7FCE-4165-B6FD-9BC89429D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11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AD1D97-5259-456B-AF86-273F790CB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B11774F-DC40-4E34-B1B4-DA3150F2EF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A3DA5EC-84C7-4FE6-87BF-B5317C511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6BE5AD8-A643-4A14-A6C2-106CA371A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BA7492-9638-4EFB-977B-61357C09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C98CB6-3909-4675-B47B-050DD2B9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108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97B0DD9-87A8-4934-AED0-38729505B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2D7430-4D31-4D25-97D3-0DB3BCCD2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70C45D-5222-418E-86AE-D89BEC943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1A33-4B52-4FD6-B8A6-8E69FC64D2DA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7FA37E-FF20-46A0-A078-A7AC401CD1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DFAA48-6B6D-49A3-A8E8-CB1D86244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AF33A-78F5-40C7-A6B7-FCFD03AC97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493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lindro 3">
            <a:extLst>
              <a:ext uri="{FF2B5EF4-FFF2-40B4-BE49-F238E27FC236}">
                <a16:creationId xmlns:a16="http://schemas.microsoft.com/office/drawing/2014/main" id="{ED2EEFE0-3CE2-4F8F-987B-8434A5CCC926}"/>
              </a:ext>
            </a:extLst>
          </p:cNvPr>
          <p:cNvSpPr/>
          <p:nvPr/>
        </p:nvSpPr>
        <p:spPr>
          <a:xfrm>
            <a:off x="4452160" y="1724451"/>
            <a:ext cx="987237" cy="636104"/>
          </a:xfrm>
          <a:prstGeom prst="ca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Artigos Resultantes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9105A41-0261-4139-8661-C19DCAA907DA}"/>
              </a:ext>
            </a:extLst>
          </p:cNvPr>
          <p:cNvSpPr/>
          <p:nvPr/>
        </p:nvSpPr>
        <p:spPr>
          <a:xfrm>
            <a:off x="4746744" y="332141"/>
            <a:ext cx="1545877" cy="6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Período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Pesquisa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2000 - 2019</a:t>
            </a:r>
            <a:endParaRPr lang="pt-B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Conector: Angulado 21">
            <a:extLst>
              <a:ext uri="{FF2B5EF4-FFF2-40B4-BE49-F238E27FC236}">
                <a16:creationId xmlns:a16="http://schemas.microsoft.com/office/drawing/2014/main" id="{E14B28EB-165A-4F85-A7F1-27B8BECFA3C4}"/>
              </a:ext>
            </a:extLst>
          </p:cNvPr>
          <p:cNvCxnSpPr>
            <a:cxnSpLocks/>
            <a:stCxn id="41" idx="3"/>
            <a:endCxn id="4" idx="1"/>
          </p:cNvCxnSpPr>
          <p:nvPr/>
        </p:nvCxnSpPr>
        <p:spPr>
          <a:xfrm>
            <a:off x="4250370" y="1568739"/>
            <a:ext cx="695409" cy="15571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ângulo 31">
            <a:extLst>
              <a:ext uri="{FF2B5EF4-FFF2-40B4-BE49-F238E27FC236}">
                <a16:creationId xmlns:a16="http://schemas.microsoft.com/office/drawing/2014/main" id="{38934CBA-CDC9-4E6E-925C-DA8ED10FD5F0}"/>
              </a:ext>
            </a:extLst>
          </p:cNvPr>
          <p:cNvSpPr/>
          <p:nvPr/>
        </p:nvSpPr>
        <p:spPr>
          <a:xfrm>
            <a:off x="1245705" y="328008"/>
            <a:ext cx="5076359" cy="274650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Conector: Angulado 35">
            <a:extLst>
              <a:ext uri="{FF2B5EF4-FFF2-40B4-BE49-F238E27FC236}">
                <a16:creationId xmlns:a16="http://schemas.microsoft.com/office/drawing/2014/main" id="{64491AA1-33BA-411B-B08C-DB6FB840AEBC}"/>
              </a:ext>
            </a:extLst>
          </p:cNvPr>
          <p:cNvCxnSpPr>
            <a:cxnSpLocks/>
            <a:stCxn id="4" idx="4"/>
            <a:endCxn id="87" idx="0"/>
          </p:cNvCxnSpPr>
          <p:nvPr/>
        </p:nvCxnSpPr>
        <p:spPr>
          <a:xfrm>
            <a:off x="5439397" y="2042503"/>
            <a:ext cx="479056" cy="20208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tângulo 69">
            <a:extLst>
              <a:ext uri="{FF2B5EF4-FFF2-40B4-BE49-F238E27FC236}">
                <a16:creationId xmlns:a16="http://schemas.microsoft.com/office/drawing/2014/main" id="{D2E2AE4A-5475-40E9-B7ED-07AD44FAB0C7}"/>
              </a:ext>
            </a:extLst>
          </p:cNvPr>
          <p:cNvSpPr/>
          <p:nvPr/>
        </p:nvSpPr>
        <p:spPr>
          <a:xfrm>
            <a:off x="6482080" y="328007"/>
            <a:ext cx="2167585" cy="274650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Retângulo 84">
            <a:extLst>
              <a:ext uri="{FF2B5EF4-FFF2-40B4-BE49-F238E27FC236}">
                <a16:creationId xmlns:a16="http://schemas.microsoft.com/office/drawing/2014/main" id="{05D85B2E-8C32-45C1-A751-A5BCA073640D}"/>
              </a:ext>
            </a:extLst>
          </p:cNvPr>
          <p:cNvSpPr/>
          <p:nvPr/>
        </p:nvSpPr>
        <p:spPr>
          <a:xfrm>
            <a:off x="8810645" y="5658919"/>
            <a:ext cx="2129022" cy="94726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pt-B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∑ = 21</a:t>
            </a:r>
            <a:endParaRPr lang="pt-BR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artigos para análise</a:t>
            </a:r>
          </a:p>
        </p:txBody>
      </p:sp>
      <p:sp>
        <p:nvSpPr>
          <p:cNvPr id="87" name="Retângulo: Cantos Arredondados 86">
            <a:extLst>
              <a:ext uri="{FF2B5EF4-FFF2-40B4-BE49-F238E27FC236}">
                <a16:creationId xmlns:a16="http://schemas.microsoft.com/office/drawing/2014/main" id="{0EF097A1-C62A-4E0E-97AC-EC1D0DAC52F9}"/>
              </a:ext>
            </a:extLst>
          </p:cNvPr>
          <p:cNvSpPr/>
          <p:nvPr/>
        </p:nvSpPr>
        <p:spPr>
          <a:xfrm>
            <a:off x="5664678" y="2244585"/>
            <a:ext cx="507550" cy="434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endParaRPr lang="pt-B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E4FC1556-709F-47AD-A99D-5E7CE8287892}"/>
              </a:ext>
            </a:extLst>
          </p:cNvPr>
          <p:cNvSpPr/>
          <p:nvPr/>
        </p:nvSpPr>
        <p:spPr>
          <a:xfrm>
            <a:off x="1374568" y="1275516"/>
            <a:ext cx="869735" cy="5747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of Science (WOS)</a:t>
            </a:r>
          </a:p>
        </p:txBody>
      </p:sp>
      <p:sp>
        <p:nvSpPr>
          <p:cNvPr id="41" name="Retângulo: Cantos Arredondados 40">
            <a:extLst>
              <a:ext uri="{FF2B5EF4-FFF2-40B4-BE49-F238E27FC236}">
                <a16:creationId xmlns:a16="http://schemas.microsoft.com/office/drawing/2014/main" id="{6709B045-3BCF-44CA-986E-297835B4119C}"/>
              </a:ext>
            </a:extLst>
          </p:cNvPr>
          <p:cNvSpPr/>
          <p:nvPr/>
        </p:nvSpPr>
        <p:spPr>
          <a:xfrm>
            <a:off x="2467274" y="1023725"/>
            <a:ext cx="1783096" cy="10900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Transport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Logistic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spcBef>
                <a:spcPts val="300"/>
              </a:spcBef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ctr">
              <a:spcBef>
                <a:spcPts val="300"/>
              </a:spcBef>
            </a:pP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Soy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</a:p>
          <a:p>
            <a:pPr algn="ctr">
              <a:spcBef>
                <a:spcPts val="300"/>
              </a:spcBef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ctr">
              <a:spcBef>
                <a:spcPts val="300"/>
              </a:spcBef>
            </a:pP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Brazil</a:t>
            </a:r>
            <a:endParaRPr lang="pt-BR" sz="1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9" name="Conector de Seta Reta 58">
            <a:extLst>
              <a:ext uri="{FF2B5EF4-FFF2-40B4-BE49-F238E27FC236}">
                <a16:creationId xmlns:a16="http://schemas.microsoft.com/office/drawing/2014/main" id="{4754C03E-6364-43DB-BD78-EC96E0034E6B}"/>
              </a:ext>
            </a:extLst>
          </p:cNvPr>
          <p:cNvCxnSpPr>
            <a:cxnSpLocks/>
            <a:stCxn id="37" idx="3"/>
            <a:endCxn id="41" idx="1"/>
          </p:cNvCxnSpPr>
          <p:nvPr/>
        </p:nvCxnSpPr>
        <p:spPr>
          <a:xfrm>
            <a:off x="2244303" y="1562915"/>
            <a:ext cx="222971" cy="5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tângulo: Cantos Arredondados 61">
            <a:extLst>
              <a:ext uri="{FF2B5EF4-FFF2-40B4-BE49-F238E27FC236}">
                <a16:creationId xmlns:a16="http://schemas.microsoft.com/office/drawing/2014/main" id="{BED70C10-FA43-4F1F-B1F0-F8B7DF2E7B9E}"/>
              </a:ext>
            </a:extLst>
          </p:cNvPr>
          <p:cNvSpPr/>
          <p:nvPr/>
        </p:nvSpPr>
        <p:spPr>
          <a:xfrm>
            <a:off x="2396692" y="455425"/>
            <a:ext cx="1913762" cy="354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Pesquisa Inicial</a:t>
            </a:r>
          </a:p>
        </p:txBody>
      </p:sp>
      <p:cxnSp>
        <p:nvCxnSpPr>
          <p:cNvPr id="63" name="Conector de Seta Reta 62">
            <a:extLst>
              <a:ext uri="{FF2B5EF4-FFF2-40B4-BE49-F238E27FC236}">
                <a16:creationId xmlns:a16="http://schemas.microsoft.com/office/drawing/2014/main" id="{9BA579E7-1B0A-4269-9501-BC7F43757DAB}"/>
              </a:ext>
            </a:extLst>
          </p:cNvPr>
          <p:cNvCxnSpPr>
            <a:cxnSpLocks/>
            <a:stCxn id="62" idx="2"/>
            <a:endCxn id="41" idx="0"/>
          </p:cNvCxnSpPr>
          <p:nvPr/>
        </p:nvCxnSpPr>
        <p:spPr>
          <a:xfrm>
            <a:off x="3353573" y="810007"/>
            <a:ext cx="5249" cy="213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tângulo: Cantos Arredondados 90">
            <a:extLst>
              <a:ext uri="{FF2B5EF4-FFF2-40B4-BE49-F238E27FC236}">
                <a16:creationId xmlns:a16="http://schemas.microsoft.com/office/drawing/2014/main" id="{444C1FAE-1F58-4103-9836-4905AF3A998C}"/>
              </a:ext>
            </a:extLst>
          </p:cNvPr>
          <p:cNvSpPr/>
          <p:nvPr/>
        </p:nvSpPr>
        <p:spPr>
          <a:xfrm>
            <a:off x="6808889" y="455425"/>
            <a:ext cx="1561492" cy="354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Avaliação Crítica</a:t>
            </a:r>
          </a:p>
        </p:txBody>
      </p:sp>
      <p:sp>
        <p:nvSpPr>
          <p:cNvPr id="92" name="Retângulo: Cantos Arredondados 91">
            <a:extLst>
              <a:ext uri="{FF2B5EF4-FFF2-40B4-BE49-F238E27FC236}">
                <a16:creationId xmlns:a16="http://schemas.microsoft.com/office/drawing/2014/main" id="{AD14E13B-00AA-48CB-AFBF-9CC03B0C92E3}"/>
              </a:ext>
            </a:extLst>
          </p:cNvPr>
          <p:cNvSpPr/>
          <p:nvPr/>
        </p:nvSpPr>
        <p:spPr>
          <a:xfrm>
            <a:off x="6964138" y="977276"/>
            <a:ext cx="1260767" cy="7355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Leitura do título, resumo e palavras-chave</a:t>
            </a:r>
          </a:p>
        </p:txBody>
      </p:sp>
      <p:cxnSp>
        <p:nvCxnSpPr>
          <p:cNvPr id="86" name="Conector: Angulado 85">
            <a:extLst>
              <a:ext uri="{FF2B5EF4-FFF2-40B4-BE49-F238E27FC236}">
                <a16:creationId xmlns:a16="http://schemas.microsoft.com/office/drawing/2014/main" id="{E98E1D97-922D-49FB-A11A-4083FD030696}"/>
              </a:ext>
            </a:extLst>
          </p:cNvPr>
          <p:cNvCxnSpPr>
            <a:cxnSpLocks/>
            <a:stCxn id="87" idx="2"/>
            <a:endCxn id="92" idx="1"/>
          </p:cNvCxnSpPr>
          <p:nvPr/>
        </p:nvCxnSpPr>
        <p:spPr>
          <a:xfrm rot="5400000" flipH="1" flipV="1">
            <a:off x="5774500" y="1488985"/>
            <a:ext cx="1333589" cy="1045685"/>
          </a:xfrm>
          <a:prstGeom prst="bentConnector4">
            <a:avLst>
              <a:gd name="adj1" fmla="val -17142"/>
              <a:gd name="adj2" fmla="val 7354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de Seta Reta 95">
            <a:extLst>
              <a:ext uri="{FF2B5EF4-FFF2-40B4-BE49-F238E27FC236}">
                <a16:creationId xmlns:a16="http://schemas.microsoft.com/office/drawing/2014/main" id="{AB48041F-8287-4563-87EE-FEA07F077B3F}"/>
              </a:ext>
            </a:extLst>
          </p:cNvPr>
          <p:cNvCxnSpPr>
            <a:cxnSpLocks/>
            <a:stCxn id="91" idx="2"/>
            <a:endCxn id="92" idx="0"/>
          </p:cNvCxnSpPr>
          <p:nvPr/>
        </p:nvCxnSpPr>
        <p:spPr>
          <a:xfrm>
            <a:off x="7589635" y="810007"/>
            <a:ext cx="4887" cy="167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de Seta Reta 105">
            <a:extLst>
              <a:ext uri="{FF2B5EF4-FFF2-40B4-BE49-F238E27FC236}">
                <a16:creationId xmlns:a16="http://schemas.microsoft.com/office/drawing/2014/main" id="{5CB687E8-4159-490F-BFDC-8AD7E1DE70E2}"/>
              </a:ext>
            </a:extLst>
          </p:cNvPr>
          <p:cNvCxnSpPr>
            <a:cxnSpLocks/>
            <a:stCxn id="92" idx="2"/>
            <a:endCxn id="151" idx="0"/>
          </p:cNvCxnSpPr>
          <p:nvPr/>
        </p:nvCxnSpPr>
        <p:spPr>
          <a:xfrm>
            <a:off x="7594522" y="1712790"/>
            <a:ext cx="3579" cy="314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tângulo 108">
            <a:extLst>
              <a:ext uri="{FF2B5EF4-FFF2-40B4-BE49-F238E27FC236}">
                <a16:creationId xmlns:a16="http://schemas.microsoft.com/office/drawing/2014/main" id="{E280BEA1-CF37-438D-8F8F-3734BDB21DAD}"/>
              </a:ext>
            </a:extLst>
          </p:cNvPr>
          <p:cNvSpPr/>
          <p:nvPr/>
        </p:nvSpPr>
        <p:spPr>
          <a:xfrm>
            <a:off x="8810645" y="323033"/>
            <a:ext cx="2122401" cy="274650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Retângulo: Cantos Arredondados 109">
            <a:extLst>
              <a:ext uri="{FF2B5EF4-FFF2-40B4-BE49-F238E27FC236}">
                <a16:creationId xmlns:a16="http://schemas.microsoft.com/office/drawing/2014/main" id="{AA6F7FE1-6767-4080-91A0-7796CCBF8032}"/>
              </a:ext>
            </a:extLst>
          </p:cNvPr>
          <p:cNvSpPr/>
          <p:nvPr/>
        </p:nvSpPr>
        <p:spPr>
          <a:xfrm>
            <a:off x="8952163" y="450361"/>
            <a:ext cx="1827524" cy="354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dos Selecionados</a:t>
            </a:r>
          </a:p>
        </p:txBody>
      </p:sp>
      <p:cxnSp>
        <p:nvCxnSpPr>
          <p:cNvPr id="113" name="Conector de Seta Reta 112">
            <a:extLst>
              <a:ext uri="{FF2B5EF4-FFF2-40B4-BE49-F238E27FC236}">
                <a16:creationId xmlns:a16="http://schemas.microsoft.com/office/drawing/2014/main" id="{8A3383F0-7082-4F87-9FB0-ED0C668DABB0}"/>
              </a:ext>
            </a:extLst>
          </p:cNvPr>
          <p:cNvCxnSpPr>
            <a:cxnSpLocks/>
            <a:stCxn id="110" idx="2"/>
            <a:endCxn id="153" idx="0"/>
          </p:cNvCxnSpPr>
          <p:nvPr/>
        </p:nvCxnSpPr>
        <p:spPr>
          <a:xfrm>
            <a:off x="9865925" y="804943"/>
            <a:ext cx="0" cy="347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: Angulado 116">
            <a:extLst>
              <a:ext uri="{FF2B5EF4-FFF2-40B4-BE49-F238E27FC236}">
                <a16:creationId xmlns:a16="http://schemas.microsoft.com/office/drawing/2014/main" id="{2FB84F76-566D-4906-8A79-FB77138BCFCE}"/>
              </a:ext>
            </a:extLst>
          </p:cNvPr>
          <p:cNvCxnSpPr>
            <a:cxnSpLocks/>
            <a:stCxn id="151" idx="2"/>
            <a:endCxn id="153" idx="1"/>
          </p:cNvCxnSpPr>
          <p:nvPr/>
        </p:nvCxnSpPr>
        <p:spPr>
          <a:xfrm rot="5400000" flipH="1" flipV="1">
            <a:off x="8059234" y="908688"/>
            <a:ext cx="1091781" cy="2014049"/>
          </a:xfrm>
          <a:prstGeom prst="bentConnector4">
            <a:avLst>
              <a:gd name="adj1" fmla="val -20938"/>
              <a:gd name="adj2" fmla="val 4314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tângulo: Cantos Arredondados 126">
            <a:extLst>
              <a:ext uri="{FF2B5EF4-FFF2-40B4-BE49-F238E27FC236}">
                <a16:creationId xmlns:a16="http://schemas.microsoft.com/office/drawing/2014/main" id="{904EF759-2D7A-4769-A2BE-B1C3A0C83A14}"/>
              </a:ext>
            </a:extLst>
          </p:cNvPr>
          <p:cNvSpPr/>
          <p:nvPr/>
        </p:nvSpPr>
        <p:spPr>
          <a:xfrm>
            <a:off x="9273392" y="1876817"/>
            <a:ext cx="1185067" cy="5435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Síntese e disseminação dos resultados</a:t>
            </a:r>
          </a:p>
        </p:txBody>
      </p:sp>
      <p:cxnSp>
        <p:nvCxnSpPr>
          <p:cNvPr id="128" name="Conector de Seta Reta 127">
            <a:extLst>
              <a:ext uri="{FF2B5EF4-FFF2-40B4-BE49-F238E27FC236}">
                <a16:creationId xmlns:a16="http://schemas.microsoft.com/office/drawing/2014/main" id="{176EC121-AAD8-4390-8735-2A9D653DE137}"/>
              </a:ext>
            </a:extLst>
          </p:cNvPr>
          <p:cNvCxnSpPr>
            <a:cxnSpLocks/>
            <a:endCxn id="127" idx="0"/>
          </p:cNvCxnSpPr>
          <p:nvPr/>
        </p:nvCxnSpPr>
        <p:spPr>
          <a:xfrm>
            <a:off x="9865926" y="1580257"/>
            <a:ext cx="0" cy="296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etângulo: Cantos Arredondados 150">
            <a:extLst>
              <a:ext uri="{FF2B5EF4-FFF2-40B4-BE49-F238E27FC236}">
                <a16:creationId xmlns:a16="http://schemas.microsoft.com/office/drawing/2014/main" id="{D6CC4410-D291-44FD-9649-6A8D1FF093D8}"/>
              </a:ext>
            </a:extLst>
          </p:cNvPr>
          <p:cNvSpPr/>
          <p:nvPr/>
        </p:nvSpPr>
        <p:spPr>
          <a:xfrm>
            <a:off x="7344326" y="2027566"/>
            <a:ext cx="507550" cy="434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pt-B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Retângulo: Cantos Arredondados 152">
            <a:extLst>
              <a:ext uri="{FF2B5EF4-FFF2-40B4-BE49-F238E27FC236}">
                <a16:creationId xmlns:a16="http://schemas.microsoft.com/office/drawing/2014/main" id="{0BF49EF4-FB5F-4CCB-AA25-B3CAACD405FD}"/>
              </a:ext>
            </a:extLst>
          </p:cNvPr>
          <p:cNvSpPr/>
          <p:nvPr/>
        </p:nvSpPr>
        <p:spPr>
          <a:xfrm>
            <a:off x="9612150" y="1152803"/>
            <a:ext cx="507550" cy="434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163" name="Cilindro 162">
            <a:extLst>
              <a:ext uri="{FF2B5EF4-FFF2-40B4-BE49-F238E27FC236}">
                <a16:creationId xmlns:a16="http://schemas.microsoft.com/office/drawing/2014/main" id="{E2DE5F02-2470-4AF2-B278-035651887A10}"/>
              </a:ext>
            </a:extLst>
          </p:cNvPr>
          <p:cNvSpPr/>
          <p:nvPr/>
        </p:nvSpPr>
        <p:spPr>
          <a:xfrm>
            <a:off x="4458788" y="4673034"/>
            <a:ext cx="987237" cy="636104"/>
          </a:xfrm>
          <a:prstGeom prst="ca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Artigos Resultantes</a:t>
            </a:r>
          </a:p>
        </p:txBody>
      </p:sp>
      <p:sp>
        <p:nvSpPr>
          <p:cNvPr id="164" name="Retângulo 163">
            <a:extLst>
              <a:ext uri="{FF2B5EF4-FFF2-40B4-BE49-F238E27FC236}">
                <a16:creationId xmlns:a16="http://schemas.microsoft.com/office/drawing/2014/main" id="{FB88F645-59F7-4E52-9452-88047B2C08B9}"/>
              </a:ext>
            </a:extLst>
          </p:cNvPr>
          <p:cNvSpPr/>
          <p:nvPr/>
        </p:nvSpPr>
        <p:spPr>
          <a:xfrm>
            <a:off x="4753372" y="3280724"/>
            <a:ext cx="1545877" cy="6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Período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Pesquisa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2000 - 2019</a:t>
            </a:r>
            <a:endParaRPr lang="pt-B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5" name="Conector: Angulado 164">
            <a:extLst>
              <a:ext uri="{FF2B5EF4-FFF2-40B4-BE49-F238E27FC236}">
                <a16:creationId xmlns:a16="http://schemas.microsoft.com/office/drawing/2014/main" id="{A6B271EB-1B43-4637-B67A-F3792DDD58C5}"/>
              </a:ext>
            </a:extLst>
          </p:cNvPr>
          <p:cNvCxnSpPr>
            <a:cxnSpLocks/>
            <a:stCxn id="171" idx="3"/>
            <a:endCxn id="163" idx="1"/>
          </p:cNvCxnSpPr>
          <p:nvPr/>
        </p:nvCxnSpPr>
        <p:spPr>
          <a:xfrm>
            <a:off x="4256998" y="4517322"/>
            <a:ext cx="695409" cy="15571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Retângulo 165">
            <a:extLst>
              <a:ext uri="{FF2B5EF4-FFF2-40B4-BE49-F238E27FC236}">
                <a16:creationId xmlns:a16="http://schemas.microsoft.com/office/drawing/2014/main" id="{6C0F4637-91C7-4847-9873-67567F5D83C9}"/>
              </a:ext>
            </a:extLst>
          </p:cNvPr>
          <p:cNvSpPr/>
          <p:nvPr/>
        </p:nvSpPr>
        <p:spPr>
          <a:xfrm>
            <a:off x="1252333" y="3276590"/>
            <a:ext cx="5076359" cy="33295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7" name="Conector: Angulado 166">
            <a:extLst>
              <a:ext uri="{FF2B5EF4-FFF2-40B4-BE49-F238E27FC236}">
                <a16:creationId xmlns:a16="http://schemas.microsoft.com/office/drawing/2014/main" id="{4BBD2967-8263-4B9F-8C4B-5DE44D480894}"/>
              </a:ext>
            </a:extLst>
          </p:cNvPr>
          <p:cNvCxnSpPr>
            <a:cxnSpLocks/>
            <a:stCxn id="163" idx="4"/>
            <a:endCxn id="169" idx="0"/>
          </p:cNvCxnSpPr>
          <p:nvPr/>
        </p:nvCxnSpPr>
        <p:spPr>
          <a:xfrm>
            <a:off x="5446025" y="4991086"/>
            <a:ext cx="479056" cy="20208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tângulo 167">
            <a:extLst>
              <a:ext uri="{FF2B5EF4-FFF2-40B4-BE49-F238E27FC236}">
                <a16:creationId xmlns:a16="http://schemas.microsoft.com/office/drawing/2014/main" id="{CE6E96A5-575F-411D-9CEC-9288A2D479F9}"/>
              </a:ext>
            </a:extLst>
          </p:cNvPr>
          <p:cNvSpPr/>
          <p:nvPr/>
        </p:nvSpPr>
        <p:spPr>
          <a:xfrm>
            <a:off x="6488708" y="3276590"/>
            <a:ext cx="2167585" cy="3329606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" name="Retângulo: Cantos Arredondados 168">
            <a:extLst>
              <a:ext uri="{FF2B5EF4-FFF2-40B4-BE49-F238E27FC236}">
                <a16:creationId xmlns:a16="http://schemas.microsoft.com/office/drawing/2014/main" id="{4CBBFBDF-8EB4-499F-9491-61E6879C7D87}"/>
              </a:ext>
            </a:extLst>
          </p:cNvPr>
          <p:cNvSpPr/>
          <p:nvPr/>
        </p:nvSpPr>
        <p:spPr>
          <a:xfrm>
            <a:off x="5671306" y="5193168"/>
            <a:ext cx="507550" cy="434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</a:p>
        </p:txBody>
      </p:sp>
      <p:sp>
        <p:nvSpPr>
          <p:cNvPr id="170" name="Retângulo 169">
            <a:extLst>
              <a:ext uri="{FF2B5EF4-FFF2-40B4-BE49-F238E27FC236}">
                <a16:creationId xmlns:a16="http://schemas.microsoft.com/office/drawing/2014/main" id="{74FB7B5C-1BF7-45E0-9748-08CE93D3112E}"/>
              </a:ext>
            </a:extLst>
          </p:cNvPr>
          <p:cNvSpPr/>
          <p:nvPr/>
        </p:nvSpPr>
        <p:spPr>
          <a:xfrm>
            <a:off x="1381196" y="4250603"/>
            <a:ext cx="869735" cy="5234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</a:p>
        </p:txBody>
      </p:sp>
      <p:sp>
        <p:nvSpPr>
          <p:cNvPr id="171" name="Retângulo: Cantos Arredondados 170">
            <a:extLst>
              <a:ext uri="{FF2B5EF4-FFF2-40B4-BE49-F238E27FC236}">
                <a16:creationId xmlns:a16="http://schemas.microsoft.com/office/drawing/2014/main" id="{708E1C0A-BF41-4906-B7A8-EFBA7CE85A02}"/>
              </a:ext>
            </a:extLst>
          </p:cNvPr>
          <p:cNvSpPr/>
          <p:nvPr/>
        </p:nvSpPr>
        <p:spPr>
          <a:xfrm>
            <a:off x="2473902" y="3972308"/>
            <a:ext cx="1783096" cy="10900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Transport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Logistic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spcBef>
                <a:spcPts val="300"/>
              </a:spcBef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ctr">
              <a:spcBef>
                <a:spcPts val="300"/>
              </a:spcBef>
            </a:pP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Soy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</a:p>
          <a:p>
            <a:pPr algn="ctr">
              <a:spcBef>
                <a:spcPts val="300"/>
              </a:spcBef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ctr">
              <a:spcBef>
                <a:spcPts val="300"/>
              </a:spcBef>
            </a:pP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Brazil</a:t>
            </a:r>
            <a:endParaRPr lang="pt-BR" sz="1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2" name="Conector de Seta Reta 171">
            <a:extLst>
              <a:ext uri="{FF2B5EF4-FFF2-40B4-BE49-F238E27FC236}">
                <a16:creationId xmlns:a16="http://schemas.microsoft.com/office/drawing/2014/main" id="{CD055566-9A65-4649-AA9F-68190F49CC9B}"/>
              </a:ext>
            </a:extLst>
          </p:cNvPr>
          <p:cNvCxnSpPr>
            <a:cxnSpLocks/>
            <a:stCxn id="170" idx="3"/>
            <a:endCxn id="171" idx="1"/>
          </p:cNvCxnSpPr>
          <p:nvPr/>
        </p:nvCxnSpPr>
        <p:spPr>
          <a:xfrm>
            <a:off x="2250931" y="4512325"/>
            <a:ext cx="222971" cy="4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tângulo: Cantos Arredondados 172">
            <a:extLst>
              <a:ext uri="{FF2B5EF4-FFF2-40B4-BE49-F238E27FC236}">
                <a16:creationId xmlns:a16="http://schemas.microsoft.com/office/drawing/2014/main" id="{61649967-312B-4BF1-8E74-0D469BD4742A}"/>
              </a:ext>
            </a:extLst>
          </p:cNvPr>
          <p:cNvSpPr/>
          <p:nvPr/>
        </p:nvSpPr>
        <p:spPr>
          <a:xfrm>
            <a:off x="2403320" y="3404008"/>
            <a:ext cx="1913762" cy="354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Pesquisa Inicial</a:t>
            </a:r>
          </a:p>
        </p:txBody>
      </p:sp>
      <p:cxnSp>
        <p:nvCxnSpPr>
          <p:cNvPr id="174" name="Conector de Seta Reta 173">
            <a:extLst>
              <a:ext uri="{FF2B5EF4-FFF2-40B4-BE49-F238E27FC236}">
                <a16:creationId xmlns:a16="http://schemas.microsoft.com/office/drawing/2014/main" id="{C470C74A-59A2-43CA-A950-95DFC8EFD82D}"/>
              </a:ext>
            </a:extLst>
          </p:cNvPr>
          <p:cNvCxnSpPr>
            <a:cxnSpLocks/>
            <a:stCxn id="173" idx="2"/>
            <a:endCxn id="171" idx="0"/>
          </p:cNvCxnSpPr>
          <p:nvPr/>
        </p:nvCxnSpPr>
        <p:spPr>
          <a:xfrm>
            <a:off x="3360201" y="3758590"/>
            <a:ext cx="5249" cy="213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tângulo: Cantos Arredondados 174">
            <a:extLst>
              <a:ext uri="{FF2B5EF4-FFF2-40B4-BE49-F238E27FC236}">
                <a16:creationId xmlns:a16="http://schemas.microsoft.com/office/drawing/2014/main" id="{2A1C0DE2-C507-4AA8-B29F-5B38EC5D27C6}"/>
              </a:ext>
            </a:extLst>
          </p:cNvPr>
          <p:cNvSpPr/>
          <p:nvPr/>
        </p:nvSpPr>
        <p:spPr>
          <a:xfrm>
            <a:off x="6815517" y="3404008"/>
            <a:ext cx="1561492" cy="354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Avaliação Crítica</a:t>
            </a:r>
          </a:p>
        </p:txBody>
      </p:sp>
      <p:sp>
        <p:nvSpPr>
          <p:cNvPr id="176" name="Retângulo: Cantos Arredondados 175">
            <a:extLst>
              <a:ext uri="{FF2B5EF4-FFF2-40B4-BE49-F238E27FC236}">
                <a16:creationId xmlns:a16="http://schemas.microsoft.com/office/drawing/2014/main" id="{8A82463A-3DB9-41E7-B80E-ACB0321C7B75}"/>
              </a:ext>
            </a:extLst>
          </p:cNvPr>
          <p:cNvSpPr/>
          <p:nvPr/>
        </p:nvSpPr>
        <p:spPr>
          <a:xfrm>
            <a:off x="6839075" y="3952363"/>
            <a:ext cx="1514376" cy="434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Exclusão dos já avaliados na WOS</a:t>
            </a:r>
          </a:p>
        </p:txBody>
      </p:sp>
      <p:cxnSp>
        <p:nvCxnSpPr>
          <p:cNvPr id="177" name="Conector: Angulado 176">
            <a:extLst>
              <a:ext uri="{FF2B5EF4-FFF2-40B4-BE49-F238E27FC236}">
                <a16:creationId xmlns:a16="http://schemas.microsoft.com/office/drawing/2014/main" id="{9517DE89-7917-4A84-8FA8-D59D9A184415}"/>
              </a:ext>
            </a:extLst>
          </p:cNvPr>
          <p:cNvCxnSpPr>
            <a:cxnSpLocks/>
            <a:stCxn id="169" idx="2"/>
            <a:endCxn id="176" idx="1"/>
          </p:cNvCxnSpPr>
          <p:nvPr/>
        </p:nvCxnSpPr>
        <p:spPr>
          <a:xfrm rot="5400000" flipH="1" flipV="1">
            <a:off x="5653166" y="4441297"/>
            <a:ext cx="1457823" cy="913994"/>
          </a:xfrm>
          <a:prstGeom prst="bentConnector4">
            <a:avLst>
              <a:gd name="adj1" fmla="val -15681"/>
              <a:gd name="adj2" fmla="val 7838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ector de Seta Reta 177">
            <a:extLst>
              <a:ext uri="{FF2B5EF4-FFF2-40B4-BE49-F238E27FC236}">
                <a16:creationId xmlns:a16="http://schemas.microsoft.com/office/drawing/2014/main" id="{1C6D7C48-0476-4EAC-BCE4-574D34E26FB5}"/>
              </a:ext>
            </a:extLst>
          </p:cNvPr>
          <p:cNvCxnSpPr>
            <a:cxnSpLocks/>
            <a:stCxn id="175" idx="2"/>
            <a:endCxn id="176" idx="0"/>
          </p:cNvCxnSpPr>
          <p:nvPr/>
        </p:nvCxnSpPr>
        <p:spPr>
          <a:xfrm>
            <a:off x="7596263" y="3758590"/>
            <a:ext cx="0" cy="193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Conector de Seta Reta 178">
            <a:extLst>
              <a:ext uri="{FF2B5EF4-FFF2-40B4-BE49-F238E27FC236}">
                <a16:creationId xmlns:a16="http://schemas.microsoft.com/office/drawing/2014/main" id="{06267B95-6846-422C-98B1-3CF131ED9F05}"/>
              </a:ext>
            </a:extLst>
          </p:cNvPr>
          <p:cNvCxnSpPr>
            <a:cxnSpLocks/>
            <a:stCxn id="176" idx="2"/>
            <a:endCxn id="197" idx="0"/>
          </p:cNvCxnSpPr>
          <p:nvPr/>
        </p:nvCxnSpPr>
        <p:spPr>
          <a:xfrm>
            <a:off x="7596263" y="4386400"/>
            <a:ext cx="8463" cy="155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tângulo 179">
            <a:extLst>
              <a:ext uri="{FF2B5EF4-FFF2-40B4-BE49-F238E27FC236}">
                <a16:creationId xmlns:a16="http://schemas.microsoft.com/office/drawing/2014/main" id="{26D3B289-3EE2-4728-AF2D-B6DF030F9F08}"/>
              </a:ext>
            </a:extLst>
          </p:cNvPr>
          <p:cNvSpPr/>
          <p:nvPr/>
        </p:nvSpPr>
        <p:spPr>
          <a:xfrm>
            <a:off x="8817273" y="3271617"/>
            <a:ext cx="2122401" cy="2216562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Retângulo: Cantos Arredondados 180">
            <a:extLst>
              <a:ext uri="{FF2B5EF4-FFF2-40B4-BE49-F238E27FC236}">
                <a16:creationId xmlns:a16="http://schemas.microsoft.com/office/drawing/2014/main" id="{46EC6472-2880-4BDB-A799-4286728CA30F}"/>
              </a:ext>
            </a:extLst>
          </p:cNvPr>
          <p:cNvSpPr/>
          <p:nvPr/>
        </p:nvSpPr>
        <p:spPr>
          <a:xfrm>
            <a:off x="8958791" y="3398944"/>
            <a:ext cx="1827524" cy="354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dos Selecionados</a:t>
            </a:r>
          </a:p>
        </p:txBody>
      </p:sp>
      <p:cxnSp>
        <p:nvCxnSpPr>
          <p:cNvPr id="182" name="Conector de Seta Reta 181">
            <a:extLst>
              <a:ext uri="{FF2B5EF4-FFF2-40B4-BE49-F238E27FC236}">
                <a16:creationId xmlns:a16="http://schemas.microsoft.com/office/drawing/2014/main" id="{7DDC263A-CE0E-4C14-8771-0082B09D3346}"/>
              </a:ext>
            </a:extLst>
          </p:cNvPr>
          <p:cNvCxnSpPr>
            <a:cxnSpLocks/>
            <a:stCxn id="181" idx="2"/>
            <a:endCxn id="187" idx="0"/>
          </p:cNvCxnSpPr>
          <p:nvPr/>
        </p:nvCxnSpPr>
        <p:spPr>
          <a:xfrm>
            <a:off x="9872553" y="3753526"/>
            <a:ext cx="0" cy="347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ector: Angulado 182">
            <a:extLst>
              <a:ext uri="{FF2B5EF4-FFF2-40B4-BE49-F238E27FC236}">
                <a16:creationId xmlns:a16="http://schemas.microsoft.com/office/drawing/2014/main" id="{248E04DA-157D-4C03-BE3D-5F5814512267}"/>
              </a:ext>
            </a:extLst>
          </p:cNvPr>
          <p:cNvCxnSpPr>
            <a:cxnSpLocks/>
            <a:stCxn id="208" idx="3"/>
            <a:endCxn id="187" idx="1"/>
          </p:cNvCxnSpPr>
          <p:nvPr/>
        </p:nvCxnSpPr>
        <p:spPr>
          <a:xfrm flipV="1">
            <a:off x="7851876" y="4318405"/>
            <a:ext cx="1766902" cy="1953046"/>
          </a:xfrm>
          <a:prstGeom prst="bentConnector3">
            <a:avLst>
              <a:gd name="adj1" fmla="val 3575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Retângulo: Cantos Arredondados 183">
            <a:extLst>
              <a:ext uri="{FF2B5EF4-FFF2-40B4-BE49-F238E27FC236}">
                <a16:creationId xmlns:a16="http://schemas.microsoft.com/office/drawing/2014/main" id="{D2D021F8-CF66-4B72-8F1F-99E27D11F6FC}"/>
              </a:ext>
            </a:extLst>
          </p:cNvPr>
          <p:cNvSpPr/>
          <p:nvPr/>
        </p:nvSpPr>
        <p:spPr>
          <a:xfrm>
            <a:off x="9280020" y="4825400"/>
            <a:ext cx="1185067" cy="5435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Síntese e disseminação dos resultados</a:t>
            </a:r>
          </a:p>
        </p:txBody>
      </p:sp>
      <p:cxnSp>
        <p:nvCxnSpPr>
          <p:cNvPr id="185" name="Conector de Seta Reta 184">
            <a:extLst>
              <a:ext uri="{FF2B5EF4-FFF2-40B4-BE49-F238E27FC236}">
                <a16:creationId xmlns:a16="http://schemas.microsoft.com/office/drawing/2014/main" id="{9614BA93-C8FE-4400-9BD9-71B695E4DBB3}"/>
              </a:ext>
            </a:extLst>
          </p:cNvPr>
          <p:cNvCxnSpPr>
            <a:cxnSpLocks/>
            <a:endCxn id="184" idx="0"/>
          </p:cNvCxnSpPr>
          <p:nvPr/>
        </p:nvCxnSpPr>
        <p:spPr>
          <a:xfrm>
            <a:off x="9872554" y="4528840"/>
            <a:ext cx="0" cy="296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tângulo: Cantos Arredondados 186">
            <a:extLst>
              <a:ext uri="{FF2B5EF4-FFF2-40B4-BE49-F238E27FC236}">
                <a16:creationId xmlns:a16="http://schemas.microsoft.com/office/drawing/2014/main" id="{4342F259-36D5-4642-A6DA-7C0750C41F25}"/>
              </a:ext>
            </a:extLst>
          </p:cNvPr>
          <p:cNvSpPr/>
          <p:nvPr/>
        </p:nvSpPr>
        <p:spPr>
          <a:xfrm>
            <a:off x="9618778" y="4101386"/>
            <a:ext cx="507550" cy="434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189" name="Conector reto 188">
            <a:extLst>
              <a:ext uri="{FF2B5EF4-FFF2-40B4-BE49-F238E27FC236}">
                <a16:creationId xmlns:a16="http://schemas.microsoft.com/office/drawing/2014/main" id="{48AB558F-9163-4018-9467-36D78A357FCD}"/>
              </a:ext>
            </a:extLst>
          </p:cNvPr>
          <p:cNvCxnSpPr>
            <a:cxnSpLocks/>
          </p:cNvCxnSpPr>
          <p:nvPr/>
        </p:nvCxnSpPr>
        <p:spPr>
          <a:xfrm>
            <a:off x="1245705" y="3183849"/>
            <a:ext cx="9687341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tângulo: Cantos Arredondados 191">
            <a:extLst>
              <a:ext uri="{FF2B5EF4-FFF2-40B4-BE49-F238E27FC236}">
                <a16:creationId xmlns:a16="http://schemas.microsoft.com/office/drawing/2014/main" id="{9AFBACF6-3D02-49D4-ABA8-D62BF0A14CD1}"/>
              </a:ext>
            </a:extLst>
          </p:cNvPr>
          <p:cNvSpPr/>
          <p:nvPr/>
        </p:nvSpPr>
        <p:spPr>
          <a:xfrm>
            <a:off x="6974343" y="5122508"/>
            <a:ext cx="1260767" cy="7355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Leitura do título, resumo e palavras-chave</a:t>
            </a:r>
          </a:p>
        </p:txBody>
      </p:sp>
      <p:sp>
        <p:nvSpPr>
          <p:cNvPr id="197" name="Retângulo: Cantos Arredondados 196">
            <a:extLst>
              <a:ext uri="{FF2B5EF4-FFF2-40B4-BE49-F238E27FC236}">
                <a16:creationId xmlns:a16="http://schemas.microsoft.com/office/drawing/2014/main" id="{1EEA51F5-9178-4C5C-A222-9C15498AF42F}"/>
              </a:ext>
            </a:extLst>
          </p:cNvPr>
          <p:cNvSpPr/>
          <p:nvPr/>
        </p:nvSpPr>
        <p:spPr>
          <a:xfrm>
            <a:off x="7350951" y="4542398"/>
            <a:ext cx="507550" cy="434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endParaRPr lang="pt-B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1" name="Conector de Seta Reta 200">
            <a:extLst>
              <a:ext uri="{FF2B5EF4-FFF2-40B4-BE49-F238E27FC236}">
                <a16:creationId xmlns:a16="http://schemas.microsoft.com/office/drawing/2014/main" id="{DD5C1FE6-CBBA-47E9-BEB4-E0D4D9B10077}"/>
              </a:ext>
            </a:extLst>
          </p:cNvPr>
          <p:cNvCxnSpPr>
            <a:cxnSpLocks/>
            <a:stCxn id="197" idx="2"/>
            <a:endCxn id="192" idx="0"/>
          </p:cNvCxnSpPr>
          <p:nvPr/>
        </p:nvCxnSpPr>
        <p:spPr>
          <a:xfrm>
            <a:off x="7604726" y="4976435"/>
            <a:ext cx="1" cy="146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tângulo: Cantos Arredondados 207">
            <a:extLst>
              <a:ext uri="{FF2B5EF4-FFF2-40B4-BE49-F238E27FC236}">
                <a16:creationId xmlns:a16="http://schemas.microsoft.com/office/drawing/2014/main" id="{81210C2C-007A-4CF4-9757-F8145F9AC85D}"/>
              </a:ext>
            </a:extLst>
          </p:cNvPr>
          <p:cNvSpPr/>
          <p:nvPr/>
        </p:nvSpPr>
        <p:spPr>
          <a:xfrm>
            <a:off x="7344326" y="6054432"/>
            <a:ext cx="507550" cy="4340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209" name="Conector de Seta Reta 208">
            <a:extLst>
              <a:ext uri="{FF2B5EF4-FFF2-40B4-BE49-F238E27FC236}">
                <a16:creationId xmlns:a16="http://schemas.microsoft.com/office/drawing/2014/main" id="{DE4C5FFD-209F-4E5F-AE2E-18B3BE6F9C66}"/>
              </a:ext>
            </a:extLst>
          </p:cNvPr>
          <p:cNvCxnSpPr>
            <a:cxnSpLocks/>
            <a:stCxn id="192" idx="2"/>
            <a:endCxn id="208" idx="0"/>
          </p:cNvCxnSpPr>
          <p:nvPr/>
        </p:nvCxnSpPr>
        <p:spPr>
          <a:xfrm flipH="1">
            <a:off x="7598101" y="5858022"/>
            <a:ext cx="6626" cy="196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Conector: Angulado 226">
            <a:extLst>
              <a:ext uri="{FF2B5EF4-FFF2-40B4-BE49-F238E27FC236}">
                <a16:creationId xmlns:a16="http://schemas.microsoft.com/office/drawing/2014/main" id="{182036D2-6587-4E8F-A23D-7D9C3C608730}"/>
              </a:ext>
            </a:extLst>
          </p:cNvPr>
          <p:cNvCxnSpPr>
            <a:cxnSpLocks/>
            <a:stCxn id="153" idx="3"/>
            <a:endCxn id="187" idx="3"/>
          </p:cNvCxnSpPr>
          <p:nvPr/>
        </p:nvCxnSpPr>
        <p:spPr>
          <a:xfrm>
            <a:off x="10119700" y="1369822"/>
            <a:ext cx="6628" cy="2948583"/>
          </a:xfrm>
          <a:prstGeom prst="bentConnector3">
            <a:avLst>
              <a:gd name="adj1" fmla="val 14745775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Conector: Angulado 234">
            <a:extLst>
              <a:ext uri="{FF2B5EF4-FFF2-40B4-BE49-F238E27FC236}">
                <a16:creationId xmlns:a16="http://schemas.microsoft.com/office/drawing/2014/main" id="{299503B1-E930-4069-8A0A-D3AB406C7EC8}"/>
              </a:ext>
            </a:extLst>
          </p:cNvPr>
          <p:cNvCxnSpPr>
            <a:cxnSpLocks/>
            <a:stCxn id="187" idx="3"/>
            <a:endCxn id="85" idx="3"/>
          </p:cNvCxnSpPr>
          <p:nvPr/>
        </p:nvCxnSpPr>
        <p:spPr>
          <a:xfrm>
            <a:off x="10126328" y="4318405"/>
            <a:ext cx="813339" cy="1814147"/>
          </a:xfrm>
          <a:prstGeom prst="bentConnector3">
            <a:avLst>
              <a:gd name="adj1" fmla="val 118788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523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102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Microsoft</dc:creator>
  <cp:lastModifiedBy>Maicon Monteiro</cp:lastModifiedBy>
  <cp:revision>23</cp:revision>
  <dcterms:created xsi:type="dcterms:W3CDTF">2019-11-25T04:09:04Z</dcterms:created>
  <dcterms:modified xsi:type="dcterms:W3CDTF">2020-08-18T01:33:50Z</dcterms:modified>
</cp:coreProperties>
</file>